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4" r:id="rId2"/>
    <p:sldId id="332" r:id="rId3"/>
    <p:sldId id="333" r:id="rId4"/>
    <p:sldId id="334" r:id="rId5"/>
    <p:sldId id="335" r:id="rId6"/>
    <p:sldId id="336" r:id="rId7"/>
    <p:sldId id="342" r:id="rId8"/>
    <p:sldId id="338" r:id="rId9"/>
    <p:sldId id="339" r:id="rId10"/>
    <p:sldId id="340" r:id="rId11"/>
    <p:sldId id="346" r:id="rId1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B7C"/>
    <a:srgbClr val="FF6600"/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>
      <p:cViewPr varScale="1">
        <p:scale>
          <a:sx n="114" d="100"/>
          <a:sy n="114" d="100"/>
        </p:scale>
        <p:origin x="30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95A6-AEFB-46BC-8E35-135566FC5560}" type="datetimeFigureOut">
              <a:rPr lang="nl-NL" smtClean="0"/>
              <a:t>05/03/2021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E80C-0CB0-4F20-9A58-D31DEF36C8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50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AE6D-841F-4690-8F2B-2FDB998CD6FA}" type="datetimeFigureOut">
              <a:rPr lang="nl-NL" smtClean="0"/>
              <a:t>05/03/2021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2B2A7-ADF3-43BC-8E57-32BCA1B732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48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B2A7-ADF3-43BC-8E57-32BCA1B732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07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2B2A7-ADF3-43BC-8E57-32BCA1B7328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29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Februari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Bezoek Provincie NH, Gemeente Hollands Kroon, Ondernemers NH en Agriport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Februari 2020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Bezoek Provincie NH, Gemeente Hollands Kroon, Ondernemers NH en Agriport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28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7368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14 Februari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Bezoek Provincie NH, Gemeente Hollands Kroon, Ondernemers NH en Agriport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48328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F8B1-7501-4ACB-B201-2D74E4752804}" type="slidenum">
              <a:rPr lang="nl-NL" smtClean="0"/>
              <a:t>‹nr.›</a:t>
            </a:fld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5" y="188640"/>
            <a:ext cx="2080543" cy="11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7565" y="1844828"/>
            <a:ext cx="68023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600" dirty="0">
                <a:solidFill>
                  <a:schemeClr val="accent1">
                    <a:lumMod val="75000"/>
                  </a:schemeClr>
                </a:solidFill>
              </a:rPr>
              <a:t>Welkom bij NL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75376" y="5788830"/>
            <a:ext cx="5616624" cy="75294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Vincent Jansen		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Regiomanager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07368" y="5949280"/>
            <a:ext cx="4020702" cy="4320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Dinsdag 9 maart 2021</a:t>
            </a:r>
          </a:p>
        </p:txBody>
      </p:sp>
      <p:pic>
        <p:nvPicPr>
          <p:cNvPr id="1026" name="Picture 2" descr="NL Jobs - CombiVliet">
            <a:extLst>
              <a:ext uri="{FF2B5EF4-FFF2-40B4-BE49-F238E27FC236}">
                <a16:creationId xmlns:a16="http://schemas.microsoft.com/office/drawing/2014/main" id="{380B5CC2-3440-4835-B2A8-09985A85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952824"/>
            <a:ext cx="2376264" cy="29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15A2F-A477-4FCA-ACD7-6B6CAF06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230816" cy="1143000"/>
          </a:xfrm>
        </p:spPr>
        <p:txBody>
          <a:bodyPr/>
          <a:lstStyle/>
          <a:p>
            <a:pPr algn="ctr"/>
            <a:r>
              <a:rPr lang="nl-NL" dirty="0"/>
              <a:t>Logiescentrum </a:t>
            </a:r>
            <a:r>
              <a:rPr lang="nl-NL" dirty="0" err="1"/>
              <a:t>Agriport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Aangesloten op ECW</a:t>
            </a:r>
          </a:p>
        </p:txBody>
      </p:sp>
      <p:pic>
        <p:nvPicPr>
          <p:cNvPr id="1026" name="Afbeelding 9">
            <a:extLst>
              <a:ext uri="{FF2B5EF4-FFF2-40B4-BE49-F238E27FC236}">
                <a16:creationId xmlns:a16="http://schemas.microsoft.com/office/drawing/2014/main" id="{FEB431CB-7EFB-4628-A2DE-9EBB0EA4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30820" r="35065"/>
          <a:stretch>
            <a:fillRect/>
          </a:stretch>
        </p:blipFill>
        <p:spPr bwMode="auto">
          <a:xfrm>
            <a:off x="1055440" y="1340767"/>
            <a:ext cx="9289032" cy="54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0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1623" y="2689823"/>
            <a:ext cx="5685865" cy="595162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Heeft u vragen?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9 maart 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Bezoek Senioren Hollands Kroon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11</a:t>
            </a:fld>
            <a:endParaRPr lang="nl-NL"/>
          </a:p>
        </p:txBody>
      </p:sp>
      <p:pic>
        <p:nvPicPr>
          <p:cNvPr id="2052" name="Picture 4" descr="Vacatures | NL-Jobs.com">
            <a:extLst>
              <a:ext uri="{FF2B5EF4-FFF2-40B4-BE49-F238E27FC236}">
                <a16:creationId xmlns:a16="http://schemas.microsoft.com/office/drawing/2014/main" id="{7146057B-FC99-4D03-81A7-6A2CE257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452516"/>
            <a:ext cx="50928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4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384" y="203114"/>
            <a:ext cx="7720632" cy="1143000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Enige feiten…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408" y="1588251"/>
            <a:ext cx="10873208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Ruim 15 jaar geleden opgericht; lid van de ABU;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Samenwerking 4 grootste tomatentelers van Nederland: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Combivliet, Lans,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Agrocare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Looye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85% werk betreft werk in de kas;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Actief in Westland, Noord Holland en Zeeland;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Jaarlijks 5.000 uitzendkrachten naar Nederland;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Op de piek gelijktijdig 3.500;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Seizoensgebonden werk, dal = 2.500;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Vast personeel 108, waarvan 25 in 10 buitenlandse wervingskantoren;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Nationaliteiten: Pools, Lets, Roemeens, Moldavisch, Oekraïens, Kroatisch;</a:t>
            </a: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9 maart 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Bezoek Senioren Hollands Kroon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40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336" y="203114"/>
            <a:ext cx="10009112" cy="1143000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24/7 zorg voor onze medewerkers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9456" y="1600200"/>
            <a:ext cx="10153128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‘Zorg’ begint in buitenland met uitleg over werk en vacatures; 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Mensen kiezen zelf locatie en functie;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Bij aankomst hebben ze een contract, weten ze wat ze gaan doen en hoeveel ze verdienen;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Gebruik van onze Services (huisvesting, vervoer, etc.) is vrijwillig;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80% huurt huisvesting van NL Jobs want goed en goedkoop;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Vervoer met auto, bus en fiets. Eventueel lopend;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Bediening in eigen taal door samenstelling van ons personeel;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Begeleiding bij huisarts, specialist, tandarts, etc.;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Eigen afdeling Support/Helpdesk in 5 talen.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9 maart 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Bezoek Senioren Hollands Kroon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384" y="203114"/>
            <a:ext cx="7720632" cy="1143000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9456" y="1600200"/>
            <a:ext cx="1015312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Poolse economie trekt aan, minimum loon stijgt;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Aantal Polen neemt af (2021 &lt;50%), Roemenen neemt toe;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Arbeidsmigranten komen hier graag werken, mits: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goede huisvesting en goede voorzieningen;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foutloze verloning;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leuk werk;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een menselijke, warme omgeving;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Lage tolerantie, weinig draagvlak bij Nederlanders;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Veranderend beleid gemeenten (bestemmingsplannen);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Woningtekort, vooral in kop van Noord-Holland.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9 maart 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Bezoek Senioren Hollands Kroon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64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336" y="203114"/>
            <a:ext cx="10009112" cy="1143000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Huisvesting NL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9456" y="1600200"/>
            <a:ext cx="10153128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Beheerd door zusterbedrijf NL Realty B.V.;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SNF gecertificeerd;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Landelijk 2000 bedden;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Verdeeld over woonhuizen en (eigen) Logiescentra;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Alle vastgoed (eigendom en huur) wordt beheerd door huis- en hotelbeheerders.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Dit ter assistentie (en soms ook controle) van de bewoners;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9 maart 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Bezoek Senioren Hollands Kroon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80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336" y="203114"/>
            <a:ext cx="10009112" cy="1143000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Standaard huisvesting NL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9456" y="1600200"/>
            <a:ext cx="1015312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Kwalitatief goed en comfortabel;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Kamers voor 2 personen;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Separate slaapkamer(s);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Voldoende ruimte (huidige NL-norm = 30 m2 per kamer voor 2 personen);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Koken en sanitair op de kamer;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Goed internet;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Buitenlandse Tv-zenders;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Wassen en drogen centraal;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Gemeenschapsruimte;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Sportvoorzieningen;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Eigen winkel met buitenlandse producten of nabij in het centrum;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In-house hotelbeheer vanwege assistentie en toezicht;</a:t>
            </a:r>
          </a:p>
          <a:p>
            <a:pPr lvl="2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Geschikte locatie t.o.v. inleners i.v.m. vervoer;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9 maart 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Bezoek Senioren Hollands Kroon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80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Februari 2020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Bezoek Provincie NH, Gemeente Hollands Kroon, Ondernemers NH en Agriport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9830" t="15699" r="19086" b="12851"/>
          <a:stretch/>
        </p:blipFill>
        <p:spPr>
          <a:xfrm>
            <a:off x="-754883" y="0"/>
            <a:ext cx="12946883" cy="851841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7176120" y="116632"/>
            <a:ext cx="4866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Logiesgebouw Honderdland Maasdijk</a:t>
            </a:r>
          </a:p>
        </p:txBody>
      </p:sp>
    </p:spTree>
    <p:extLst>
      <p:ext uri="{BB962C8B-B14F-4D97-AF65-F5344CB8AC3E}">
        <p14:creationId xmlns:p14="http://schemas.microsoft.com/office/powerpoint/2010/main" val="31061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336" y="44624"/>
            <a:ext cx="10009112" cy="1143000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Logiescentrum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Agriport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Februari 2020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Bezoek Provincie NH, Gemeente Hollands Kroon, Ondernemers NH en Agriport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F8B1-7501-4ACB-B201-2D74E4752804}" type="slidenum">
              <a:rPr lang="nl-NL" smtClean="0"/>
              <a:t>8</a:t>
            </a:fld>
            <a:endParaRPr lang="nl-NL"/>
          </a:p>
        </p:txBody>
      </p:sp>
      <p:pic>
        <p:nvPicPr>
          <p:cNvPr id="1026" name="64C99EF2-07CA-4575-9814-0C1A9CF4647A" descr="64C99EF2-07CA-4575-9814-0C1A9CF464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70"/>
            <a:ext cx="12203857" cy="686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9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407D3-A463-4B2C-9FF2-40448F2F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2502"/>
            <a:ext cx="9937104" cy="1143000"/>
          </a:xfrm>
        </p:spPr>
        <p:txBody>
          <a:bodyPr/>
          <a:lstStyle/>
          <a:p>
            <a:r>
              <a:rPr lang="nl-NL" dirty="0"/>
              <a:t>Logiescentrum Agriport: Appartement</a:t>
            </a:r>
          </a:p>
        </p:txBody>
      </p:sp>
      <p:pic>
        <p:nvPicPr>
          <p:cNvPr id="7" name="Tijdelijke aanduiding voor inhoud 6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3BE5C5E6-E49C-4346-9388-4DC72E0C0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48851"/>
            <a:ext cx="7791450" cy="4684146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2DDD0E5-25DC-49D8-8759-2F1C3FFD17B3}"/>
              </a:ext>
            </a:extLst>
          </p:cNvPr>
          <p:cNvSpPr txBox="1"/>
          <p:nvPr/>
        </p:nvSpPr>
        <p:spPr>
          <a:xfrm>
            <a:off x="8792308" y="1548851"/>
            <a:ext cx="287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Toegang door kaartje of druppel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4,80 * 5,70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72C7F6A-BC71-440B-98B3-00BD6F0F0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8866" b="9114"/>
          <a:stretch/>
        </p:blipFill>
        <p:spPr>
          <a:xfrm rot="16200000">
            <a:off x="8781041" y="2979812"/>
            <a:ext cx="3214833" cy="27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6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5321</TotalTime>
  <Words>546</Words>
  <Application>Microsoft Office PowerPoint</Application>
  <PresentationFormat>Breedbeeld</PresentationFormat>
  <Paragraphs>92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Enige feiten…</vt:lpstr>
      <vt:lpstr>24/7 zorg voor onze medewerkers</vt:lpstr>
      <vt:lpstr>Trends</vt:lpstr>
      <vt:lpstr>Huisvesting NL Jobs</vt:lpstr>
      <vt:lpstr>Standaard huisvesting NL Jobs</vt:lpstr>
      <vt:lpstr>PowerPoint-presentatie</vt:lpstr>
      <vt:lpstr>Logiescentrum Agriport</vt:lpstr>
      <vt:lpstr>Logiescentrum Agriport: Appartement</vt:lpstr>
      <vt:lpstr>Logiescentrum Agriport: Aangesloten op ECW</vt:lpstr>
      <vt:lpstr>Heeft u vragen? </vt:lpstr>
    </vt:vector>
  </TitlesOfParts>
  <Company>NL-JOBS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Liquiditeitsbegroting 2016</dc:title>
  <dc:creator>richard@nl-jobs.com</dc:creator>
  <cp:lastModifiedBy>Vincent Jansen</cp:lastModifiedBy>
  <cp:revision>274</cp:revision>
  <cp:lastPrinted>2017-10-09T09:27:05Z</cp:lastPrinted>
  <dcterms:created xsi:type="dcterms:W3CDTF">2016-08-18T07:56:55Z</dcterms:created>
  <dcterms:modified xsi:type="dcterms:W3CDTF">2021-03-05T14:13:33Z</dcterms:modified>
</cp:coreProperties>
</file>